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6.2974284327956429</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6.6666685769859644</c:v>
                </c:pt>
                <c:pt idx="1">
                  <c:v>5.5745023978288746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7.2055605047200819</c:v>
                </c:pt>
                <c:pt idx="1">
                  <c:v>6.2561844829653319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7.1694551542007368</c:v>
                </c:pt>
                <c:pt idx="1">
                  <c:v>6.5428833550215346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7.869617752863542</c:v>
                </c:pt>
                <c:pt idx="1">
                  <c:v>6.9718016596404526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8.5426452759626859</c:v>
                </c:pt>
                <c:pt idx="1">
                  <c:v>7.5122048476873431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6.4742836487739588</c:v>
                </c:pt>
                <c:pt idx="1">
                  <c:v>5.0382798553273389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9.4511628337953333</c:v>
                </c:pt>
                <c:pt idx="1">
                  <c:v>9.237916341794266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9.2958559258748164</c:v>
                </c:pt>
                <c:pt idx="1">
                  <c:v>8.8582182474755378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8.1242248187861712</c:v>
                </c:pt>
                <c:pt idx="1">
                  <c:v>7.7614663813815454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2.2688785886467611</c:v>
                </c:pt>
                <c:pt idx="1">
                  <c:v>2.2305620670072508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0.33443738475113216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0.73014728139889584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0.20355960308891063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2.1251332644352487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0.20355960308891063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1.8900993591676851E-2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5.8179766536137416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0.64193996539413334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0.20327552141603711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2.1221674922305542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0.18584544771879408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6.7768802119775442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6.253640148745184</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0.12626326289224554</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1.4670847063101604</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0.14052727210670835</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0.14295985883942208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6.7858061101762868</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0.11608517708505506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1.5629989258746644</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0.14971458322355691</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0.38780377768580365</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5.8407799535479272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8.7223635918607378E-2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1.3642145599896693</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0.13067367539108599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0.11957345342708869</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5.003619858375739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0.23690098245169278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0.11893819688179175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1.2416978357687416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7.6839594841458414E-2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7.384354672880785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Your Trust</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7.5054925939634289</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4.686006257584463E-2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0.18754180937773413</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1.9579097794119633</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0.18754180937773413</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0.26696428713689979</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6.0963594279056998</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4.755240460541188E-2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0.1420877557165241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1.4833759329460143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0.14208775571652321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0.36121931058614187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6.4072663661928866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0.31286472165145707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0.11871357490847778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1.2393528143589521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0.11871357490847778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0.2683738288866433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7.8038941034875027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1.9224267398179506E-2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0.3515634976165174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9.8013274661869154E-2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1.0232446280079976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9.8013274661870042E-2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0.34518437636075916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8.5944644298391832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0.19286848126067468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0.14133214836841468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1.4754874998485379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0.14133214836841468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0.10550080461746525</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8.6254786423918723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Your Trust</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9.2498753606967394</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9.0683581179127337E-2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0.35175590266677759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9.8066915751361172E-2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1.0238046333424968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9.8066915751360284E-2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0.22868279869141794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9.2498753606967394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4.6648858424512962</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0.17993108920269885</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0.25397879606659313</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2.6515024582091828</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0.25397879606659313</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0.42153938847323147</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4.0616621398853843</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4.6622836160833181E-2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0.18202635592064098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1.9003292308539494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0.18202635592064187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0.65290974683396907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4.0651148647269153E-2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5.2681095450172091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Your Trust</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7.079657595867511</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6.8358600634889299E-2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0.27173478242621396</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2.8368724269215235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0.27173478242621485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0.29384247570132516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5.1308561793066048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9.8690489893734856E-2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0.20831392970255624</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2.174767757150553</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0.20831392970255624</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0.64417764415082424</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5.4410253578956427</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0.2868067471793454</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0.48533277615052572</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0.13530714938766764</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1.4125873685951804</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0.13530714938766764</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0.36533630791837624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8.7182898338393802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3.4713844516632668</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6.2552258100220914E-2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0.13351824901241893</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1.393911503460264</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0.13351824901241915</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0.41994901551727981</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2.4492978781313841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4.1869282087179105E-2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9.7352670879061964E-2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1.01634801860145</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9.7352670879061964E-2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0.34919398004633395</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0.55185909490594431</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1.4404690827073381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0.44023475187098826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0.49017903345635383</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0.13665824969136398</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1.4266926633363921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0.13665824969136509</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0.49017903345635405</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1.2274338211943014E-2</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2.3004544756217382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1.5218651184174554</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0.15326399036626004</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0.39630232159516154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4.0837615231790139</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8.3824251044576137E-2</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1.8669303611301054</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0.17882718682457543</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0.34560787593929732</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5.0038631543492569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5.6271428226735587E-2</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1.8579486226333675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0.15718723291952763</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5.5504605959908719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4.8689226100508929</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Your Trust</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5.7742915813726992</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9.1554091213717825E-2</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0.21225769206509915</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2.2159400745283206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0.21225769206510048</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0.59120115000799522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5.4527495977695173</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6.2358464694930227E-2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1.8079778752194664</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0.17318031995090521</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0.17671584683157349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4.2850956223322676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7.6170997199247266</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2.7946074529377363E-2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0.39781875912011433</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0.11090889574041007</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1.1578730754194755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3.3441096701592343E-2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7.4947710596586923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7.9822853127051729E-2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0.37403158800378389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0.10427721027857828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1.0886392237104383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0.10427721027858006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0.17483440034417441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7.7394283801907608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Your Trust</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6.3778151863079859</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0.24236867290344755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0.13053369532403369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1.3627531880261987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0.13053369532403369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0.40040191312505158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6.3778151863079859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Your Trust</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2.4272646024288771</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6.3092845923820029E-3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0.20444483644145195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2.1343749745571188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0.20444483644145173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0.43145791740135842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2.4272646024288771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0.24398398022028545</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0.14539661465196385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1.5179199489704338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0.14539661465196385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5.4214212855493216E-2</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6.8646319192639504</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2.4418610701486543E-3</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0.12955049065639024</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1.3524886713281319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0.12955049065639024</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0.19450068334046211</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6.5675913436762521</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0.22313136835895353</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0.45243586240616374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0.12613573579037052</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1.3168391168705975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0.12613573579036963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1.2430797506288727E-2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7.5442018985919432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0.19748424476706816</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0.11498370808150238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1.2004135359086101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0.11498370808150327</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0.29839939177255204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8.4179228848220742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0.24073510311680835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0.14258804656955792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1.488598898198175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0.13552686656956148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8.4482945694378788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0.47659765439188195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0.16365060389993324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1.7084889969094768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0.16365060389993324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0.24184954693660732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5.7016291539879296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3.609049256181196E-2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1.0837435099550343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0.30213958793898144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3.1542942660948192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0.30213958793898144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0.285564686845591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5.5745023978288746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0.37795949857050459</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0.14829104972007379</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1.5481374388439111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0.14829104972007379</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3.176072393488738E-2</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6.5428833550215346</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0.23541730276266204</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0.21237596548298754</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2.2171748321660711</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0.21237596548298843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2.0744442438784816E-2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6.2561844829653319</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0.125231150637239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0.21674700714334261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2.2628078845580859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0.2167470071433435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0.73094324725512649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6.3944420951234706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0.5861689027167456</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0.25827491240353417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2.6417722175093532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6.9718016596404526</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0.13035297245726341</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0.6371040759781188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0.17761985305753925</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1.8543259685557878</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0.17761985305753925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0.45263910580597333</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7.5122048476873431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0.1568205270926093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0.13308683242587893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1.3894075757409476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0.13308683242587982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6.889307505056852E-2</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5.5546474688934238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0.23515103226838319</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0.26695881562879675</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2.787012013769735</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0.26695881562879809</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0.21147803073995419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5.0382798553273389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0.29886105182980582</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0.10612537875153905</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1.1079338393442271</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0.10057449150000863</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8.8582182474755378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3.5039725479394157E-2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0.3840496709615282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0.10707017690674014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1.1177973975224234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0.10707017690674014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0.19670552509589356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9.237916341794266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0.42331345897228001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0.1242266726744452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1.296908769837116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0.12422667267444432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0.2343326306811484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7.7614663813815454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2.9943161760342729E-2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0.20914699830693229</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2.1834648747311132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0.20914699830693184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0.53818622701253771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2.2305620670072508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6.564640002229603</c:v>
                </c:pt>
                <c:pt idx="1">
                  <c:v>5.1308561793066048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6.4508133781066688</c:v>
                </c:pt>
                <c:pt idx="1">
                  <c:v>6.4918656695039987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5.5805476996514214</c:v>
                </c:pt>
                <c:pt idx="1">
                  <c:v>5.5546474688934238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6.5056796945392188</c:v>
                </c:pt>
                <c:pt idx="1">
                  <c:v>6.5675913436762521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0.27287220108744403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0.12488115994973281</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1.3037415237763064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0.12488115994973281</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0.21795153815380619</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6.7363124592167258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4.6334809915092334</c:v>
                </c:pt>
                <c:pt idx="1">
                  <c:v>3.521040965573095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7.3171804407996834</c:v>
                </c:pt>
                <c:pt idx="1">
                  <c:v>6.7768802119775442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6.5841140642640674</c:v>
                </c:pt>
                <c:pt idx="1">
                  <c:v>5.8179766536137416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6.1706545232047709</c:v>
                </c:pt>
                <c:pt idx="1">
                  <c:v>5.8407799535479272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4.9695253302039077</c:v>
                </c:pt>
                <c:pt idx="1">
                  <c:v>5.003619858375739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7.5843876255934077</c:v>
                </c:pt>
                <c:pt idx="1">
                  <c:v>8.5944644298391832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7.2441460084232281</c:v>
                </c:pt>
                <c:pt idx="1">
                  <c:v>7.8038941034875027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5.4015181142409743</c:v>
                </c:pt>
                <c:pt idx="1">
                  <c:v>6.4072663661928866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5.215916429885322</c:v>
                </c:pt>
                <c:pt idx="1">
                  <c:v>6.0963594279056998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7.8491312639804436</c:v>
                </c:pt>
                <c:pt idx="1">
                  <c:v>8.6254786423918723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1.4715566920133005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0.14911319324124861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3.76725449947104E-2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6.4918656695039987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6.1060571437260203</c:v>
                </c:pt>
                <c:pt idx="1">
                  <c:v>5.2681095450172091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4.66284441420928</c:v>
                </c:pt>
                <c:pt idx="1">
                  <c:v>4.0616621398853843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8.3019110768794189</c:v>
                </c:pt>
                <c:pt idx="1">
                  <c:v>8.7182898338393802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4.8968133726659886</c:v>
                </c:pt>
                <c:pt idx="1">
                  <c:v>5.4410253578956427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3.772474668305247</c:v>
                </c:pt>
                <c:pt idx="1">
                  <c:v>4.0837615231790139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1.5889778576741429</c:v>
                </c:pt>
                <c:pt idx="1">
                  <c:v>2.4492978781313841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2.2314956571002691</c:v>
                </c:pt>
                <c:pt idx="1">
                  <c:v>2.3004544756217382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1.562264068277708</c:v>
                </c:pt>
                <c:pt idx="1">
                  <c:v>1.4404690827073381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4.1652140183077124</c:v>
                </c:pt>
                <c:pt idx="1">
                  <c:v>5.0038631543492569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5.6559881560380152</c:v>
                </c:pt>
                <c:pt idx="1">
                  <c:v>5.5504605959908719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0.16508359834712483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0.13080055096226317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1.3655391228826046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0.13080055096226317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0.33517365349117334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3.521040965573095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4.2184566769746832</c:v>
                </c:pt>
                <c:pt idx="1">
                  <c:v>4.2850956223322676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5.1621356087272066</c:v>
                </c:pt>
                <c:pt idx="1">
                  <c:v>5.4527495977695173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7.9422928864810451</c:v>
                </c:pt>
                <c:pt idx="1">
                  <c:v>7.7394283801907608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7.4788986119065317</c:v>
                </c:pt>
                <c:pt idx="1">
                  <c:v>7.4947710596586923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6.4116239244148154</c:v>
                </c:pt>
                <c:pt idx="1">
                  <c:v>6.3778151863079859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2.5176925887703159</c:v>
                </c:pt>
                <c:pt idx="1">
                  <c:v>2.4272646024288771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8.5780522909334209</c:v>
                </c:pt>
                <c:pt idx="1">
                  <c:v>8.4482945694378788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7.5303680843966472</c:v>
                </c:pt>
                <c:pt idx="1">
                  <c:v>7.5442018985919432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7.8416307209913709</c:v>
                </c:pt>
                <c:pt idx="1">
                  <c:v>6.8646319192639504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5.7768311513200814</c:v>
                </c:pt>
                <c:pt idx="1">
                  <c:v>5.7016291539879296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90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90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90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5990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RX3 | Tees, Esk and Wear Valleys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5701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RX3 | Tees, Esk and Wear Valleys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Tees, Esk and Wear Valleys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647941403"/>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Q22_2. Have any of the following been discussed with you about your medication? Benefits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6569243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42552798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25504816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890396432"/>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471535971"/>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553366291"/>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9556681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4501464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846557457"/>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94237323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4250739265"/>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93125775"/>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3798717472"/>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3506397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2144467945"/>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05258279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3941408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9675069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05936726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5093657"/>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4571175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6112534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1146150287"/>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973915817"/>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1467715857"/>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658456378"/>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512230457"/>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4655744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08181329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1564561326"/>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462259819"/>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2238973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7021544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38351630"/>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5186877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45030965"/>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398665575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488836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9.2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31560715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86415216"/>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0805204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0954473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1032163611"/>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381686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14344118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315828188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32938733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53812709"/>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38881729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1865342493"/>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2678444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0527768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332056488"/>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1921835662"/>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04948118"/>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169301034"/>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3538979793"/>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959548411"/>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60851702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240036664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8484322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3535671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1740455399"/>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141454573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106348037"/>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36755450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97184628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28358938"/>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76240431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692500718"/>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21197964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055015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22020409"/>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929550518"/>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44418465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718895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2.4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8293171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673345903"/>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2478506623"/>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506121273"/>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5642696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4247892660"/>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2317928335"/>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66641726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3507162611"/>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400731547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2793116797"/>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058674162"/>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29179086"/>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3103979942"/>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2341169646"/>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425406765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47680358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383728227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10425636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719128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62201932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3381492225"/>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109145570"/>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784521397"/>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2857690900"/>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33901703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91162249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236275452"/>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33093780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6818660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23205918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414326766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3982389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0789938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9275909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5621153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60269735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3208441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8649217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Decrease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00279083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416132753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66162157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367857493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5277438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5560120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32824290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87423738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130729586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93977047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9429355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08143602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162578908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17761772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33128198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52192419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426661848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64559129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48929956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29426274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194980227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63610851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7554539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256270880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6512823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93183562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253900453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280191007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51097335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89835698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770868969"/>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46099892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0560006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365896560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40754625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55834329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108858889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425188991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03297509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99;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300892300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46679171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5142199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158865636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5200242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12313257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408584149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75303845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56813564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5106019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59219817"/>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45217809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921119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3841853812"/>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4167045935"/>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98826364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3119443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063952644"/>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3448735890"/>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80987557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38386863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568066620"/>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8755824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641713350"/>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462183039"/>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47243948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RX3 Tees, Esk and Wear Valleys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00014966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417759241"/>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62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827312404"/>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799139430"/>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41860063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904784901"/>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18336906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1230761134"/>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748701042"/>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10998279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98897695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163269933"/>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925758012"/>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97855873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52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433331055"/>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Q22_1. Have any of the following been discussed with you about your medication? Purpose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Q26. Thinking about the last time you received therapy, did you have enough privacy to talk comfortably?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10936</Words>
  <Application>Microsoft Office PowerPoint</Application>
  <PresentationFormat>Widescreen</PresentationFormat>
  <Paragraphs>1447</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Tees, Esk and Wear Valleys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2025-03-22T00:31:48Z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